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de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98E"/>
    <a:srgbClr val="64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65"/>
  </p:normalViewPr>
  <p:slideViewPr>
    <p:cSldViewPr snapToGrid="0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9EFB0-B905-5374-4E7B-267D453DC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74A2E1-051B-9003-025D-A24139F6B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G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DBD32D-416F-DAD4-424F-D29BA6BB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C9F0C6-D334-F3CB-84A6-B2504427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33935B-EB7E-009E-A53D-7B9788CD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7323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A9443-E916-F2A6-5C55-ED1303F4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04DE43-EF79-65D1-31E8-C8A47ACBC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D3CC84-62E6-7653-214B-12651389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2220A5-235D-2F20-6D8E-F92B0202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B15372-1DD4-A407-11A6-FAE6EF6C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262530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C93FB04-BE16-91A3-40E4-CE5B8E151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0E2EC7-41EB-6B4C-404E-6ECB7A5D6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80D2F1-2C6F-AB21-0B0B-A47A8C4C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422AE5-DC44-486F-FF5A-91E691EE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4A44E7-8630-2574-4DB3-98CDF767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47967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FEC5-624D-F38F-5903-E3B5A0DA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F360A0-28F7-F791-215F-724170F54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C63A6C-51BB-2747-C9BF-86FA26AE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469893-9050-AA81-5937-289A9BA0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E89A26-9B8B-9285-4132-A1E6D00C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111436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4B026-F727-8C2E-0971-872402B8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4891C0-D661-61EE-7A65-5DA06020F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666A6A-128A-024E-C5B1-9B7672E2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B2ABE-144D-EEF0-3E1A-AAA7754C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6F1BB4-3253-436C-8BCE-DF3405A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134727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DE222-7627-EA87-3BF5-A95ECEC0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76DC3C-A393-229C-24B9-F4F97E7A2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R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68DF42-F26B-3B37-9999-4D6A81440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R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DE0992-74ED-BA4E-740A-1AFDBB56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DFB656-7F30-0FD1-1280-1BA4018E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85464C-0A4E-54E4-4966-1B80DFEB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5456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ED684-D5C0-931B-A2D9-54BB8BD0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1EFE1C-0D8B-0CF5-8457-88F237DFB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DAD1DD-5270-4687-505D-BF9AFE91B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R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1BB129-E4D3-34A8-4343-BD4F94303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249229-60DA-91D9-66D0-653F84935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R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2C80941-594B-9AA4-B59C-74A3DBCA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4753D3-B9AD-05D6-7DB7-2499D257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1E6C58-4CC2-6BF8-352F-6EDB1DF2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129397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E1D47-6914-1A57-3FA5-55863B14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049359-E149-4BA9-5957-293CBBB2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EA479C-F101-5233-4A6B-49C915FE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291AEB-EDF1-2B27-589A-2E6BF932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319704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6CB467-16C0-A517-BF74-1E69F5AC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9AD95B-2D14-6047-4C43-A22BE647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1E6A94-4749-5800-5975-6F48CEBE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33110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3E122-93DF-B773-B047-D1DACCC6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75DFB7-EFB2-6BC2-46C4-1CB32B69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R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179033-56DC-DAE3-6804-EAD94F8DB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DB1759-1142-4CC2-F844-F17573F5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82C85E-7D5D-4B7F-76F7-62FE4DDE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8DE794-1052-C40A-8B77-FCB2C01A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2874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29E72-065C-5C3F-AB6D-8C7B177E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8C6082-11C4-B41E-B9D3-0B328B03B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GR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ECAF7-C3F0-EA0C-A7FD-D96C91F0B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2E671D-E232-A8A5-5502-BDDE720A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EE71C5-A738-2EA2-156D-F5D5B033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GR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FAF19A-BBEB-6680-000B-7408B3B0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353078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19F92DB-0147-BCF7-B4A4-2B41F822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GR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ED5F73-3252-99B9-7F5B-67E49E39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G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E9CE95-9B96-723D-AB4E-733082846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4394-222D-F843-B5F2-4FDD5B8AFA7B}" type="datetimeFigureOut">
              <a:rPr lang="de-GR" smtClean="0"/>
              <a:t>28/11/23</a:t>
            </a:fld>
            <a:endParaRPr lang="de-G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A47741-CB67-8609-C4CC-F46BF04C9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G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28214A-A4A7-EC1C-965C-D35F57744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770A-0C9E-C243-9FB1-3074FA5AA3F4}" type="slidenum">
              <a:rPr lang="de-GR" smtClean="0"/>
              <a:t>‹Nr.›</a:t>
            </a:fld>
            <a:endParaRPr lang="de-GR"/>
          </a:p>
        </p:txBody>
      </p:sp>
    </p:spTree>
    <p:extLst>
      <p:ext uri="{BB962C8B-B14F-4D97-AF65-F5344CB8AC3E}">
        <p14:creationId xmlns:p14="http://schemas.microsoft.com/office/powerpoint/2010/main" val="244869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9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97FC09-9012-AE9C-F2EE-7D6E9C5A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44" y="189447"/>
            <a:ext cx="9158197" cy="6479106"/>
          </a:xfrm>
          <a:prstGeom prst="rect">
            <a:avLst/>
          </a:prstGeom>
          <a:solidFill>
            <a:srgbClr val="64B1AA"/>
          </a:solidFill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B073EFE-8443-21B8-FE60-6122FB1EA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32" y="4841207"/>
            <a:ext cx="1668321" cy="16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3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</cp:revision>
  <dcterms:created xsi:type="dcterms:W3CDTF">2023-11-28T11:18:46Z</dcterms:created>
  <dcterms:modified xsi:type="dcterms:W3CDTF">2023-11-28T11:25:56Z</dcterms:modified>
</cp:coreProperties>
</file>